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62" r:id="rId4"/>
    <p:sldId id="259" r:id="rId5"/>
    <p:sldId id="267" r:id="rId6"/>
    <p:sldId id="261" r:id="rId7"/>
    <p:sldId id="263" r:id="rId8"/>
    <p:sldId id="268" r:id="rId9"/>
    <p:sldId id="270" r:id="rId10"/>
    <p:sldId id="272" r:id="rId11"/>
    <p:sldId id="271" r:id="rId12"/>
  </p:sldIdLst>
  <p:sldSz cx="9144000" cy="6858000" type="screen4x3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0" autoAdjust="0"/>
    <p:restoredTop sz="94660"/>
  </p:normalViewPr>
  <p:slideViewPr>
    <p:cSldViewPr>
      <p:cViewPr varScale="1">
        <p:scale>
          <a:sx n="165" d="100"/>
          <a:sy n="165" d="100"/>
        </p:scale>
        <p:origin x="1672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413B-0146-4CE5-B524-00AD2CD32CF1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480" y="4776789"/>
            <a:ext cx="5487041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491D-F905-4CEA-B282-D5918152C6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30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17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84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15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88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97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92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7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4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30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3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10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26AC-EA79-4804-96F8-72A1706773F0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9A65-CC02-4F1F-98C9-EE313D042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2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nderwelt-hamburg.de/ernaehrung/stsb/" TargetMode="External"/><Relationship Id="rId2" Type="http://schemas.openxmlformats.org/officeDocument/2006/relationships/hyperlink" Target="mailto:rufname.nachname@stsbl.de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dtteilschule-blankenese.hamburg.de/wp-content/uploads/sites/420/2024/02/Wahlpflichtbereich-I.Stand_.08.02.202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3851" r="13382"/>
          <a:stretch/>
        </p:blipFill>
        <p:spPr>
          <a:xfrm>
            <a:off x="1943708" y="2197716"/>
            <a:ext cx="5256584" cy="4309637"/>
          </a:xfrm>
          <a:prstGeom prst="rect">
            <a:avLst/>
          </a:prstGeom>
        </p:spPr>
      </p:pic>
      <p:pic>
        <p:nvPicPr>
          <p:cNvPr id="6" name="Bild 2" descr="SSB-Log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80975"/>
            <a:ext cx="9144000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Kontakte…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71472" y="1916832"/>
            <a:ext cx="7960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Klassenlehrerinnen der 7. Klassen sind:</a:t>
            </a:r>
          </a:p>
          <a:p>
            <a:endParaRPr lang="de-DE" dirty="0"/>
          </a:p>
          <a:p>
            <a:r>
              <a:rPr lang="de-DE" dirty="0"/>
              <a:t>7a Frau Schneider, Herr Jacobi (Raum L202)</a:t>
            </a:r>
          </a:p>
          <a:p>
            <a:r>
              <a:rPr lang="de-DE" dirty="0"/>
              <a:t>7b Frau Ramm (Raum N1)</a:t>
            </a:r>
          </a:p>
          <a:p>
            <a:r>
              <a:rPr lang="de-DE" dirty="0"/>
              <a:t>7c Frau Tober, Frau Vogel (Raum L201)</a:t>
            </a:r>
          </a:p>
          <a:p>
            <a:r>
              <a:rPr lang="de-DE" dirty="0"/>
              <a:t>7d Frau Kaya Frau Trümper (Raum N2)</a:t>
            </a:r>
          </a:p>
          <a:p>
            <a:r>
              <a:rPr lang="de-DE" dirty="0"/>
              <a:t>7e Frau Dejl, Herr Scheibe (Raum R108)</a:t>
            </a:r>
          </a:p>
          <a:p>
            <a:r>
              <a:rPr lang="de-DE" dirty="0"/>
              <a:t>7f  Frau Groß, Herr Kaiser (Raum N3)</a:t>
            </a:r>
          </a:p>
          <a:p>
            <a:endParaRPr lang="de-DE" dirty="0"/>
          </a:p>
          <a:p>
            <a:r>
              <a:rPr lang="de-DE" dirty="0"/>
              <a:t>Das Schulbüro erreichen Sie unter der Nummer 4288280. Frau Puschmann leitet das Schulbüro.</a:t>
            </a:r>
          </a:p>
          <a:p>
            <a:r>
              <a:rPr lang="de-DE" dirty="0"/>
              <a:t>Fragen zum Ganztag richten Sie bitte an Frau Picker.</a:t>
            </a:r>
          </a:p>
        </p:txBody>
      </p:sp>
    </p:spTree>
    <p:extLst>
      <p:ext uri="{BB962C8B-B14F-4D97-AF65-F5344CB8AC3E}">
        <p14:creationId xmlns:p14="http://schemas.microsoft.com/office/powerpoint/2010/main" val="15530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Organisatorisches…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7200" y="184482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jeder Schüler, jede Schülerin erhält eine </a:t>
            </a:r>
            <a:r>
              <a:rPr lang="de-DE" sz="1600" dirty="0" err="1"/>
              <a:t>IServ</a:t>
            </a:r>
            <a:r>
              <a:rPr lang="de-DE" sz="1600" dirty="0"/>
              <a:t>-Adresse: </a:t>
            </a:r>
            <a:r>
              <a:rPr lang="de-DE" sz="1600" dirty="0">
                <a:hlinkClick r:id="rId2"/>
              </a:rPr>
              <a:t>rufname.nachname@stsbl.de</a:t>
            </a:r>
            <a:r>
              <a:rPr lang="de-DE" sz="1600" dirty="0"/>
              <a:t> über die Klassenleitung (Kennwort Geburtsdatum JJJJMMTT)</a:t>
            </a:r>
            <a:endParaRPr lang="de-DE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Eltern/Sorgeberechtigte erhalten ein </a:t>
            </a:r>
            <a:r>
              <a:rPr lang="de-DE" sz="1600" dirty="0" err="1"/>
              <a:t>IServ</a:t>
            </a:r>
            <a:r>
              <a:rPr lang="de-DE" sz="1600" dirty="0"/>
              <a:t>-Elternkonto über die Klassenleitung, hier werden alle Elternbriefe versendet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Eltern/Sorgeberechtigte erhalten einen Web-Untis Account (zur Einsicht des Stundenplans und für Krankmeldungen) über die Klassenleitung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jeder Schüler, jede Schülerin erhält einen Web-Untis Account (zur Einsicht des Stundenplans)</a:t>
            </a:r>
            <a:r>
              <a:rPr lang="de-DE" sz="1600" dirty="0">
                <a:sym typeface="Wingdings" panose="05000000000000000000" pitchFamily="2" charset="2"/>
              </a:rPr>
              <a:t> Login erfolgt über </a:t>
            </a:r>
            <a:r>
              <a:rPr lang="de-DE" sz="1600" dirty="0" err="1">
                <a:sym typeface="Wingdings" panose="05000000000000000000" pitchFamily="2" charset="2"/>
              </a:rPr>
              <a:t>IServ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wenn sie </a:t>
            </a:r>
            <a:r>
              <a:rPr lang="de-DE" sz="1600" dirty="0" err="1"/>
              <a:t>BuT</a:t>
            </a:r>
            <a:r>
              <a:rPr lang="de-DE" sz="1600" dirty="0"/>
              <a:t> berechtigt sind, melden Sie sich bitte im Schulbüro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bitte nehmen Sie die Anmeldung zum Ganztag vor: Alle Schülerinnen und Schüler von 5-7 müssen sich online anmelden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Mittagessen: Bitte melden Sie sich zum Mittagessen an, Informationen dazu auf der Homepage im Servicebereich </a:t>
            </a:r>
            <a:r>
              <a:rPr lang="de-DE" sz="1600" u="sng" dirty="0">
                <a:hlinkClick r:id="rId3"/>
              </a:rPr>
              <a:t>https://kinderwelt-hamburg.de/ernaehrung/stsb/</a:t>
            </a:r>
            <a:r>
              <a:rPr lang="de-DE" sz="1600" u="sng" dirty="0"/>
              <a:t>  </a:t>
            </a:r>
            <a:r>
              <a:rPr lang="de-DE" sz="1600" dirty="0"/>
              <a:t>(Anmeldefrist zum Essen in einer Schulwoche bis Dienstag der Vorwoche)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Buchausgabe erfolgt zentral nach der Projektwoche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Unterrichtsmaterialien werden an Ihre Kinder nach der Projektwoche ausgeben (25€ zu entrichten)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Schule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94657" y="5103674"/>
            <a:ext cx="3562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aufwachsend 6-zügig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Klassenverband von 5 bis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Profilklassen in 9 und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Abschlüsse bis zum Abitur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8644" y="5103674"/>
            <a:ext cx="3898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ca. 1150  Schüler*innen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ca. 120 Lehrer*innen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8 Kolleg*innen im Beratungsdienst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17 Sonderschullehrer*innen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159732" y="136965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seit 1990 Schule am Standort </a:t>
            </a:r>
            <a:r>
              <a:rPr lang="de-DE" dirty="0" err="1"/>
              <a:t>Frahmstraße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seit 2010 Stadtteilschule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32" y="2036297"/>
            <a:ext cx="4007936" cy="30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Wofür wir stehen – unsere Leitsätze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39822" y="2183840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Wir ermöglichen jeder Schülerin und jedem Schüler eine erfolgreiche Schulzeit.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Unser Umgang miteinander ist von Respekt, Toleranz und Hilfsbereitschaft geprägt.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Wir identifizieren uns mit unserer Schule, die wir gemeinsam gestalten.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dirty="0"/>
              <a:t>Wir schätzen unsere Vielfalt und nehmen sie als Lernchance wahr.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953"/>
            <a:ext cx="3026023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Schwerpunkte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635896" y="1786513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Ästhetische Bildung –  </a:t>
            </a:r>
            <a:br>
              <a:rPr lang="de-DE" b="1" dirty="0"/>
            </a:br>
            <a:r>
              <a:rPr lang="de-DE" b="1" dirty="0"/>
              <a:t>Bildende Kunst, Musik, Theater </a:t>
            </a:r>
          </a:p>
          <a:p>
            <a:br>
              <a:rPr lang="de-DE" b="1" dirty="0"/>
            </a:br>
            <a:r>
              <a:rPr lang="de-DE" dirty="0"/>
              <a:t>Theateraufführungen, Konzerte, Kunstausstellungen, </a:t>
            </a:r>
            <a:r>
              <a:rPr lang="de-DE" dirty="0" err="1"/>
              <a:t>MusikPlus</a:t>
            </a:r>
            <a:r>
              <a:rPr lang="de-DE" dirty="0"/>
              <a:t> - Kooperation mit dem Konservatorium, </a:t>
            </a:r>
            <a:r>
              <a:rPr lang="de-DE" dirty="0" err="1"/>
              <a:t>TuSch</a:t>
            </a:r>
            <a:r>
              <a:rPr lang="de-DE" dirty="0"/>
              <a:t> - Kooperation mit dem Thalia Theater, Wettbewerbe, Ganztagsangebote, Lesungen </a:t>
            </a:r>
            <a:r>
              <a:rPr lang="de-DE" dirty="0" err="1"/>
              <a:t>uvm</a:t>
            </a:r>
            <a:r>
              <a:rPr lang="de-DE" dirty="0"/>
              <a:t>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0" y="1967709"/>
            <a:ext cx="2520280" cy="16773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3055"/>
          <a:stretch/>
        </p:blipFill>
        <p:spPr>
          <a:xfrm>
            <a:off x="3851920" y="4005064"/>
            <a:ext cx="4464496" cy="1493932"/>
          </a:xfrm>
          <a:prstGeom prst="rect">
            <a:avLst/>
          </a:prstGeom>
        </p:spPr>
      </p:pic>
      <p:pic>
        <p:nvPicPr>
          <p:cNvPr id="10" name="Grafik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095"/>
          <a:stretch/>
        </p:blipFill>
        <p:spPr bwMode="auto">
          <a:xfrm>
            <a:off x="982540" y="4005064"/>
            <a:ext cx="2520280" cy="15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Schwerpunkte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39952" y="2633328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Demokratiebildung</a:t>
            </a:r>
            <a:br>
              <a:rPr lang="de-DE" b="1" dirty="0"/>
            </a:br>
            <a:br>
              <a:rPr lang="de-DE" dirty="0"/>
            </a:br>
            <a:r>
              <a:rPr lang="de-DE" dirty="0"/>
              <a:t>Klassenrat ab Jahrgang 5, Klassen- und Jahrgangssprecher*innen, Schülerrat</a:t>
            </a:r>
          </a:p>
          <a:p>
            <a:endParaRPr lang="de-DE" dirty="0"/>
          </a:p>
          <a:p>
            <a:r>
              <a:rPr lang="de-DE" dirty="0"/>
              <a:t>im Unterricht und in Projekten, Kulturtage zum Thema Demokratie</a:t>
            </a:r>
          </a:p>
          <a:p>
            <a:endParaRPr lang="de-DE" sz="2400" i="1" dirty="0"/>
          </a:p>
          <a:p>
            <a:r>
              <a:rPr lang="de-DE" dirty="0"/>
              <a:t>Schüler in Verantwortung nehmen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86513"/>
            <a:ext cx="2539206" cy="16936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6" y="3789040"/>
            <a:ext cx="253468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3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Schwerpunkte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283968" y="2384212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Umwelterziehung</a:t>
            </a:r>
            <a:br>
              <a:rPr lang="de-DE" b="1" dirty="0"/>
            </a:br>
            <a:br>
              <a:rPr lang="de-DE" dirty="0"/>
            </a:br>
            <a:r>
              <a:rPr lang="de-DE" dirty="0"/>
              <a:t>Naturwissenschaftlicher Unterricht, Recyclingprojekte, Mülltrennung, Schülerfirma „Blinkfair“, Förder- und Ganztagsangebote, „Schools </a:t>
            </a:r>
            <a:r>
              <a:rPr lang="de-DE" dirty="0" err="1"/>
              <a:t>for</a:t>
            </a:r>
            <a:r>
              <a:rPr lang="de-DE" dirty="0"/>
              <a:t> Earth“ </a:t>
            </a:r>
            <a:r>
              <a:rPr lang="de-DE" dirty="0" err="1"/>
              <a:t>Climate</a:t>
            </a:r>
            <a:r>
              <a:rPr lang="de-DE" dirty="0"/>
              <a:t> Lab Schulentwicklungsprojekt mit Greenpeace, Kulturtage zum Thema Nachhaltigkeit</a:t>
            </a:r>
            <a:endParaRPr lang="de-DE" sz="2400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76674"/>
            <a:ext cx="2758367" cy="18002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19994"/>
            <a:ext cx="2758367" cy="17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Rahmensetzungen in 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39952" y="443711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Klassen mit 25 Kindern ab Jg.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Klasseninterne Differenzierung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7638"/>
            <a:ext cx="3633892" cy="27254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1991319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Zeit nehmen zum Ankommen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Multiprofessionelle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Lernentwicklungsgespräche im Januar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Soziales Miteinander stärken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83568" y="4437112"/>
            <a:ext cx="3105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32 Wochenstunden in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Mo, Mi, Fr bis 13.45 Uhr</a:t>
            </a:r>
            <a:br>
              <a:rPr lang="de-DE" dirty="0"/>
            </a:br>
            <a:r>
              <a:rPr lang="de-DE" dirty="0"/>
              <a:t>Di oder Do bis 15.25 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verlässliche Betreuung von 8 bis 16 Uhr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Ganztagskurse in die langen Tage integriert</a:t>
            </a:r>
          </a:p>
        </p:txBody>
      </p:sp>
    </p:spTree>
    <p:extLst>
      <p:ext uri="{BB962C8B-B14F-4D97-AF65-F5344CB8AC3E}">
        <p14:creationId xmlns:p14="http://schemas.microsoft.com/office/powerpoint/2010/main" val="7619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Wochenstunden in 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4864"/>
            <a:ext cx="3633892" cy="27254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9552" y="1340768"/>
            <a:ext cx="3506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32 Wochenstunden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4 Stunden Deutsch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3 Stunden Gesellschaft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2 Stunden Religion oder Philosophie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4 Stunden Mathematik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4 Stunden Englisch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3 Stunden Naturwissenschaften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3 Stunden 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2 Stunden Kunst oder Musik jeweils 1 Halbjahr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3 Stunden WP I: Französisch, Spanisch, Modul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1 Tutorenstunde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3 Stunden als Kurse im Ganztag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2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WP I Modulkonzept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007" y1="11380" x2="6007" y2="11380"/>
                        <a14:backgroundMark x1="92051" y1="9564" x2="92051" y2="9564"/>
                        <a14:backgroundMark x1="91141" y1="87107" x2="91141" y2="87107"/>
                        <a14:backgroundMark x1="6917" y1="92615" x2="6917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463953"/>
            <a:ext cx="763130" cy="7647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9907" y="1484784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Schülerinnen und Schüler, die nicht in die Fremdsprache gehen durchlaufen in zwei Jahren (in Jg., 7 -8) vier verschiedene Module, Module werden dann in 9 und 10 neu gestaltet und bauen aufeinander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Schülerinnen und Schüler setzen sich mit kreativen, komplexen und handlungsorientierten Aufgaben auseinander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Querschnittsaufgabe Berufsorientierung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kleinere Kurse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Kursinhalte auf die Interessen der Schülerinnen und Schüler abgestimmt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Module: </a:t>
            </a:r>
          </a:p>
          <a:p>
            <a:pPr lvl="2"/>
            <a:r>
              <a:rPr lang="de-DE" dirty="0"/>
              <a:t>Medien/Literatur</a:t>
            </a:r>
          </a:p>
          <a:p>
            <a:pPr lvl="2"/>
            <a:r>
              <a:rPr lang="de-DE" dirty="0"/>
              <a:t>MINT</a:t>
            </a:r>
          </a:p>
          <a:p>
            <a:pPr lvl="2"/>
            <a:r>
              <a:rPr lang="de-DE" dirty="0"/>
              <a:t>Gesundheit und Ernährung</a:t>
            </a:r>
          </a:p>
          <a:p>
            <a:pPr lvl="2"/>
            <a:r>
              <a:rPr lang="de-DE" dirty="0"/>
              <a:t>Handwerk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 Informationen zum Modulkonzept entnehmen Sie bitte dem Downloadbereich der Homepage- da sind die Module genau beschrieben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Wahlpflichtbereich I.Stand.08.02.2024 (hamburg.de)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695</Words>
  <Application>Microsoft Office PowerPoint</Application>
  <PresentationFormat>Bildschirmpräsentation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Larissa</vt:lpstr>
      <vt:lpstr>PowerPoint-Präsentation</vt:lpstr>
      <vt:lpstr>Unsere Schule</vt:lpstr>
      <vt:lpstr>Wofür wir stehen – unsere Leitsätze</vt:lpstr>
      <vt:lpstr>Unsere Schwerpunkte</vt:lpstr>
      <vt:lpstr>Unsere Schwerpunkte</vt:lpstr>
      <vt:lpstr>Unsere Schwerpunkte</vt:lpstr>
      <vt:lpstr> Rahmensetzungen in 7</vt:lpstr>
      <vt:lpstr> Wochenstunden in 7</vt:lpstr>
      <vt:lpstr> WP I Modulkonzept</vt:lpstr>
      <vt:lpstr> Kontakte…</vt:lpstr>
      <vt:lpstr>Organisatorisches…</vt:lpstr>
    </vt:vector>
  </TitlesOfParts>
  <Company>Dataport Anstalt des öffentlichen Rechts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im Dialog</dc:title>
  <dc:creator>Renner, Monika</dc:creator>
  <cp:lastModifiedBy>Gäthje, Daniela</cp:lastModifiedBy>
  <cp:revision>78</cp:revision>
  <cp:lastPrinted>2024-08-28T13:07:04Z</cp:lastPrinted>
  <dcterms:created xsi:type="dcterms:W3CDTF">2016-11-29T08:27:42Z</dcterms:created>
  <dcterms:modified xsi:type="dcterms:W3CDTF">2025-09-03T12:59:59Z</dcterms:modified>
</cp:coreProperties>
</file>